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6eb694b9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6eb694b9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eb694b9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6eb694b9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eb694b9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eb694b9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eb694b9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6eb694b9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Top pokemons favoritos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318650"/>
            <a:ext cx="3021326" cy="302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3" y="1390650"/>
            <a:ext cx="2414165" cy="29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3" y="1318649"/>
            <a:ext cx="2832026" cy="3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297000"/>
            <a:ext cx="2604150" cy="304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